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7" r:id="rId2"/>
    <p:sldId id="260" r:id="rId3"/>
    <p:sldId id="357" r:id="rId4"/>
    <p:sldId id="358" r:id="rId5"/>
    <p:sldId id="359" r:id="rId6"/>
    <p:sldId id="360" r:id="rId7"/>
    <p:sldId id="361" r:id="rId8"/>
    <p:sldId id="31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8E0B30C-9C42-374F-891F-3820A7E50DB0}">
          <p14:sldIdLst>
            <p14:sldId id="267"/>
          </p14:sldIdLst>
        </p14:section>
        <p14:section name="Your Name" id="{CBC39B43-CD04-7D40-8BDA-347734C33006}">
          <p14:sldIdLst/>
        </p14:section>
        <p14:section name="Your World Module" id="{77E9AFCF-88C3-8143-8714-CB72341943FA}">
          <p14:sldIdLst/>
        </p14:section>
        <p14:section name="Interconnectivity Module" id="{01A4594A-FADD-1349-AAE7-995976552A10}">
          <p14:sldIdLst>
            <p14:sldId id="260"/>
            <p14:sldId id="357"/>
            <p14:sldId id="358"/>
            <p14:sldId id="359"/>
            <p14:sldId id="360"/>
            <p14:sldId id="361"/>
            <p14:sldId id="318"/>
          </p14:sldIdLst>
        </p14:section>
        <p14:section name="Culture Module + Optional Activities" id="{694EAC23-3A0E-6243-A5DE-CFBCAE0FCB2D}">
          <p14:sldIdLst/>
        </p14:section>
        <p14:section name="AFS Programs" id="{829D241E-5A49-9E45-ACA7-427489C60291}">
          <p14:sldIdLst/>
        </p14:section>
        <p14:section name="AFS Scholarships Module" id="{E150CCDC-BB6F-3D4C-9EA5-AA1503CCC2A6}">
          <p14:sldIdLst/>
        </p14:section>
        <p14:section name="End" id="{7713C0D3-9622-AD47-A334-E2258C8D8385}">
          <p14:sldIdLst/>
        </p14:section>
        <p14:section name="Additional Slides" id="{347AA658-1EA5-AB4A-915F-F9BCD3C502EF}">
          <p14:sldIdLst/>
        </p14:section>
      </p14:sectionLst>
    </p:ext>
    <p:ext uri="{EFAFB233-063F-42B5-8137-9DF3F51BA10A}">
      <p15:sldGuideLst xmlns:p15="http://schemas.microsoft.com/office/powerpoint/2012/main">
        <p15:guide id="1" orient="horz" pos="2160">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00"/>
    <a:srgbClr val="0C64B5"/>
    <a:srgbClr val="103A97"/>
    <a:srgbClr val="1250A8"/>
    <a:srgbClr val="A1B21B"/>
    <a:srgbClr val="003468"/>
    <a:srgbClr val="8D70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0" autoAdjust="0"/>
    <p:restoredTop sz="87121" autoAdjust="0"/>
  </p:normalViewPr>
  <p:slideViewPr>
    <p:cSldViewPr snapToGrid="0" snapToObjects="1" showGuides="1">
      <p:cViewPr varScale="1">
        <p:scale>
          <a:sx n="77" d="100"/>
          <a:sy n="77" d="100"/>
        </p:scale>
        <p:origin x="2024" y="192"/>
      </p:cViewPr>
      <p:guideLst>
        <p:guide orient="horz" pos="2160"/>
        <p:guide pos="2876"/>
      </p:guideLst>
    </p:cSldViewPr>
  </p:slideViewPr>
  <p:outlineViewPr>
    <p:cViewPr>
      <p:scale>
        <a:sx n="33" d="100"/>
        <a:sy n="33" d="100"/>
      </p:scale>
      <p:origin x="0" y="7128"/>
    </p:cViewPr>
  </p:outlineViewPr>
  <p:notesTextViewPr>
    <p:cViewPr>
      <p:scale>
        <a:sx n="100" d="100"/>
        <a:sy n="100" d="100"/>
      </p:scale>
      <p:origin x="0" y="0"/>
    </p:cViewPr>
  </p:notesTextViewPr>
  <p:sorterViewPr>
    <p:cViewPr>
      <p:scale>
        <a:sx n="66" d="100"/>
        <a:sy n="66" d="100"/>
      </p:scale>
      <p:origin x="0" y="128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B6CA3-E59F-4E4D-8FDE-6158E3E20082}" type="datetimeFigureOut">
              <a:rPr lang="en-US" smtClean="0"/>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10282-5FC0-AC4A-AF64-0E58975A782A}" type="slidenum">
              <a:rPr lang="en-US" smtClean="0"/>
              <a:t>‹#›</a:t>
            </a:fld>
            <a:endParaRPr lang="en-US"/>
          </a:p>
        </p:txBody>
      </p:sp>
    </p:spTree>
    <p:extLst>
      <p:ext uri="{BB962C8B-B14F-4D97-AF65-F5344CB8AC3E}">
        <p14:creationId xmlns:p14="http://schemas.microsoft.com/office/powerpoint/2010/main" val="2984171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1</a:t>
            </a:fld>
            <a:endParaRPr lang="en-US"/>
          </a:p>
        </p:txBody>
      </p:sp>
    </p:spTree>
    <p:extLst>
      <p:ext uri="{BB962C8B-B14F-4D97-AF65-F5344CB8AC3E}">
        <p14:creationId xmlns:p14="http://schemas.microsoft.com/office/powerpoint/2010/main" val="52261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I am ______________________ from ______________________</a:t>
            </a:r>
          </a:p>
          <a:p>
            <a:r>
              <a:rPr lang="en-US" baseline="0" dirty="0" smtClean="0"/>
              <a:t>I am going to talk to you about my experience with going abroad. Why I decided to do it, how the US is similar and different from my country, some of the best parts of my journey so far, and how I have grown”</a:t>
            </a:r>
          </a:p>
        </p:txBody>
      </p:sp>
      <p:sp>
        <p:nvSpPr>
          <p:cNvPr id="4" name="Slide Number Placeholder 3"/>
          <p:cNvSpPr>
            <a:spLocks noGrp="1"/>
          </p:cNvSpPr>
          <p:nvPr>
            <p:ph type="sldNum" sz="quarter" idx="10"/>
          </p:nvPr>
        </p:nvSpPr>
        <p:spPr/>
        <p:txBody>
          <a:bodyPr/>
          <a:lstStyle/>
          <a:p>
            <a:fld id="{E7E10282-5FC0-AC4A-AF64-0E58975A782A}" type="slidenum">
              <a:rPr lang="en-US" smtClean="0"/>
              <a:t>2</a:t>
            </a:fld>
            <a:endParaRPr lang="en-US"/>
          </a:p>
        </p:txBody>
      </p:sp>
    </p:spTree>
    <p:extLst>
      <p:ext uri="{BB962C8B-B14F-4D97-AF65-F5344CB8AC3E}">
        <p14:creationId xmlns:p14="http://schemas.microsoft.com/office/powerpoint/2010/main" val="195322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add</a:t>
            </a:r>
            <a:r>
              <a:rPr lang="en-US" baseline="0" dirty="0" smtClean="0"/>
              <a:t> </a:t>
            </a:r>
            <a:r>
              <a:rPr lang="en-US" baseline="0" dirty="0" smtClean="0"/>
              <a:t>pictures and slides)</a:t>
            </a:r>
            <a:endParaRPr lang="en-US" baseline="0" dirty="0" smtClean="0"/>
          </a:p>
          <a:p>
            <a:r>
              <a:rPr lang="en-US" baseline="0" dirty="0" smtClean="0"/>
              <a:t>Some reasons past students have listed:</a:t>
            </a:r>
          </a:p>
          <a:p>
            <a:pPr marL="171450" indent="-171450">
              <a:buFontTx/>
              <a:buChar char="-"/>
            </a:pPr>
            <a:r>
              <a:rPr lang="en-US" baseline="0" dirty="0" smtClean="0"/>
              <a:t>To learn English</a:t>
            </a:r>
          </a:p>
          <a:p>
            <a:pPr marL="171450" indent="-171450">
              <a:buFontTx/>
              <a:buChar char="-"/>
            </a:pPr>
            <a:r>
              <a:rPr lang="en-US" baseline="0" dirty="0" smtClean="0"/>
              <a:t>To challenge myself</a:t>
            </a:r>
          </a:p>
          <a:p>
            <a:pPr marL="171450" indent="-171450">
              <a:buFontTx/>
              <a:buChar char="-"/>
            </a:pPr>
            <a:r>
              <a:rPr lang="en-US" baseline="0" dirty="0" smtClean="0"/>
              <a:t>To live in a place very different than my home</a:t>
            </a:r>
          </a:p>
          <a:p>
            <a:pPr marL="171450" indent="-171450">
              <a:buFontTx/>
              <a:buChar char="-"/>
            </a:pPr>
            <a:r>
              <a:rPr lang="en-US" baseline="0" dirty="0" smtClean="0"/>
              <a:t>To experience another culture</a:t>
            </a:r>
          </a:p>
          <a:p>
            <a:pPr marL="171450" indent="-171450">
              <a:buFontTx/>
              <a:buChar char="-"/>
            </a:pPr>
            <a:r>
              <a:rPr lang="en-US" baseline="0" dirty="0" smtClean="0"/>
              <a:t>I heard of others doing it and it sounded fun</a:t>
            </a:r>
          </a:p>
          <a:p>
            <a:pPr marL="171450" indent="-171450">
              <a:buFontTx/>
              <a:buChar char="-"/>
            </a:pPr>
            <a:r>
              <a:rPr lang="en-US" baseline="0" dirty="0" smtClean="0"/>
              <a:t>To make friends from around the world</a:t>
            </a:r>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3</a:t>
            </a:fld>
            <a:endParaRPr lang="en-US"/>
          </a:p>
        </p:txBody>
      </p:sp>
    </p:spTree>
    <p:extLst>
      <p:ext uri="{BB962C8B-B14F-4D97-AF65-F5344CB8AC3E}">
        <p14:creationId xmlns:p14="http://schemas.microsoft.com/office/powerpoint/2010/main" val="134262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the</a:t>
            </a:r>
            <a:r>
              <a:rPr lang="en-US" baseline="0" dirty="0" smtClean="0"/>
              <a:t> US different than my country? Fill in the chart</a:t>
            </a:r>
            <a:r>
              <a:rPr lang="en-US" baseline="0" dirty="0" smtClean="0"/>
              <a:t>! Add pictures! Add slides!</a:t>
            </a:r>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4</a:t>
            </a:fld>
            <a:endParaRPr lang="en-US"/>
          </a:p>
        </p:txBody>
      </p:sp>
    </p:spTree>
    <p:extLst>
      <p:ext uri="{BB962C8B-B14F-4D97-AF65-F5344CB8AC3E}">
        <p14:creationId xmlns:p14="http://schemas.microsoft.com/office/powerpoint/2010/main" val="76423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favorite part of being abroad so far:</a:t>
            </a:r>
          </a:p>
          <a:p>
            <a:r>
              <a:rPr lang="en-US" dirty="0" smtClean="0"/>
              <a:t>(feel free to add pictures)</a:t>
            </a:r>
          </a:p>
        </p:txBody>
      </p:sp>
      <p:sp>
        <p:nvSpPr>
          <p:cNvPr id="4" name="Slide Number Placeholder 3"/>
          <p:cNvSpPr>
            <a:spLocks noGrp="1"/>
          </p:cNvSpPr>
          <p:nvPr>
            <p:ph type="sldNum" sz="quarter" idx="10"/>
          </p:nvPr>
        </p:nvSpPr>
        <p:spPr/>
        <p:txBody>
          <a:bodyPr/>
          <a:lstStyle/>
          <a:p>
            <a:fld id="{E7E10282-5FC0-AC4A-AF64-0E58975A782A}" type="slidenum">
              <a:rPr lang="en-US" smtClean="0"/>
              <a:t>5</a:t>
            </a:fld>
            <a:endParaRPr lang="en-US"/>
          </a:p>
        </p:txBody>
      </p:sp>
    </p:spTree>
    <p:extLst>
      <p:ext uri="{BB962C8B-B14F-4D97-AF65-F5344CB8AC3E}">
        <p14:creationId xmlns:p14="http://schemas.microsoft.com/office/powerpoint/2010/main" val="40147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a:t>
            </a:r>
            <a:r>
              <a:rPr lang="en-US" baseline="0" dirty="0" smtClean="0"/>
              <a:t> free to add pictures)</a:t>
            </a:r>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6</a:t>
            </a:fld>
            <a:endParaRPr lang="en-US"/>
          </a:p>
        </p:txBody>
      </p:sp>
    </p:spTree>
    <p:extLst>
      <p:ext uri="{BB962C8B-B14F-4D97-AF65-F5344CB8AC3E}">
        <p14:creationId xmlns:p14="http://schemas.microsoft.com/office/powerpoint/2010/main" val="87652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students want to hear more, you can offer that they can ask you about your experience! (if you want) You can also give them an AFS catalog if they want it. </a:t>
            </a:r>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7</a:t>
            </a:fld>
            <a:endParaRPr lang="en-US"/>
          </a:p>
        </p:txBody>
      </p:sp>
    </p:spTree>
    <p:extLst>
      <p:ext uri="{BB962C8B-B14F-4D97-AF65-F5344CB8AC3E}">
        <p14:creationId xmlns:p14="http://schemas.microsoft.com/office/powerpoint/2010/main" val="17876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mr-IN" dirty="0" smtClean="0"/>
              <a:t>…</a:t>
            </a:r>
            <a:r>
              <a:rPr lang="en-US" dirty="0" smtClean="0"/>
              <a:t>.(if you want to)</a:t>
            </a:r>
            <a:r>
              <a:rPr lang="mr-IN" dirty="0" smtClean="0"/>
              <a:t>…</a:t>
            </a:r>
            <a:r>
              <a:rPr lang="en-US" dirty="0" smtClean="0"/>
              <a:t>.where would YOU go?</a:t>
            </a:r>
            <a:endParaRPr lang="en-US" dirty="0"/>
          </a:p>
        </p:txBody>
      </p:sp>
      <p:sp>
        <p:nvSpPr>
          <p:cNvPr id="4" name="Slide Number Placeholder 3"/>
          <p:cNvSpPr>
            <a:spLocks noGrp="1"/>
          </p:cNvSpPr>
          <p:nvPr>
            <p:ph type="sldNum" sz="quarter" idx="10"/>
          </p:nvPr>
        </p:nvSpPr>
        <p:spPr/>
        <p:txBody>
          <a:bodyPr/>
          <a:lstStyle/>
          <a:p>
            <a:fld id="{E7E10282-5FC0-AC4A-AF64-0E58975A782A}" type="slidenum">
              <a:rPr lang="en-US" smtClean="0"/>
              <a:t>8</a:t>
            </a:fld>
            <a:endParaRPr lang="en-US"/>
          </a:p>
        </p:txBody>
      </p:sp>
    </p:spTree>
    <p:extLst>
      <p:ext uri="{BB962C8B-B14F-4D97-AF65-F5344CB8AC3E}">
        <p14:creationId xmlns:p14="http://schemas.microsoft.com/office/powerpoint/2010/main" val="297114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23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770" y="533600"/>
            <a:ext cx="7772400" cy="1470025"/>
          </a:xfrm>
          <a:prstGeom prst="rect">
            <a:avLst/>
          </a:prstGeom>
        </p:spPr>
        <p:txBody>
          <a:bodyPr/>
          <a:lstStyle>
            <a:lvl1pPr algn="l">
              <a:defRPr b="1">
                <a:solidFill>
                  <a:schemeClr val="tx1"/>
                </a:solidFill>
                <a:latin typeface="Helvetica"/>
                <a:cs typeface="Helvetica"/>
              </a:defRPr>
            </a:lvl1pPr>
          </a:lstStyle>
          <a:p>
            <a:r>
              <a:rPr lang="en-US" dirty="0" smtClean="0"/>
              <a:t>Click to edit Master title style</a:t>
            </a:r>
            <a:endParaRPr lang="en-US" dirty="0"/>
          </a:p>
        </p:txBody>
      </p:sp>
      <p:sp>
        <p:nvSpPr>
          <p:cNvPr id="4" name="Content Placeholder 4"/>
          <p:cNvSpPr>
            <a:spLocks noGrp="1"/>
          </p:cNvSpPr>
          <p:nvPr>
            <p:ph sz="quarter" idx="10"/>
          </p:nvPr>
        </p:nvSpPr>
        <p:spPr>
          <a:xfrm>
            <a:off x="762770" y="2190750"/>
            <a:ext cx="7772400" cy="3613150"/>
          </a:xfrm>
          <a:prstGeom prst="rect">
            <a:avLst/>
          </a:prstGeom>
        </p:spPr>
        <p:txBody>
          <a:bodyPr vert="horz"/>
          <a:lstStyle>
            <a:lvl1pPr marL="0" indent="0">
              <a:buNone/>
              <a:defRPr>
                <a:latin typeface="Helvetica"/>
                <a:cs typeface="Helvetica"/>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0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C64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770" y="2800061"/>
            <a:ext cx="7772400" cy="1470025"/>
          </a:xfrm>
          <a:prstGeom prst="rect">
            <a:avLst/>
          </a:prstGeom>
        </p:spPr>
        <p:txBody>
          <a:bodyPr/>
          <a:lstStyle>
            <a:lvl1pPr algn="ctr">
              <a:defRPr b="1">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159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A1B21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770" y="2800061"/>
            <a:ext cx="7772400" cy="1470025"/>
          </a:xfrm>
          <a:prstGeom prst="rect">
            <a:avLst/>
          </a:prstGeom>
        </p:spPr>
        <p:txBody>
          <a:bodyPr/>
          <a:lstStyle>
            <a:lvl1pPr algn="ctr">
              <a:defRPr b="1">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159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346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770" y="2800061"/>
            <a:ext cx="7772400" cy="1470025"/>
          </a:xfrm>
          <a:prstGeom prst="rect">
            <a:avLst/>
          </a:prstGeom>
        </p:spPr>
        <p:txBody>
          <a:bodyPr/>
          <a:lstStyle>
            <a:lvl1pPr algn="ctr">
              <a:defRPr b="1">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159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8D70B3"/>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762770" y="2800061"/>
            <a:ext cx="7772400" cy="1470025"/>
          </a:xfrm>
          <a:prstGeom prst="rect">
            <a:avLst/>
          </a:prstGeom>
        </p:spPr>
        <p:txBody>
          <a:bodyPr/>
          <a:lstStyle>
            <a:lvl1pPr algn="ctr">
              <a:defRPr b="1">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159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9" y="227445"/>
            <a:ext cx="4371880" cy="1362075"/>
          </a:xfrm>
          <a:prstGeom prst="rect">
            <a:avLst/>
          </a:prstGeom>
        </p:spPr>
        <p:txBody>
          <a:bodyPr anchor="t"/>
          <a:lstStyle>
            <a:lvl1pPr algn="l">
              <a:defRPr sz="4000" b="1" cap="all">
                <a:latin typeface="Helvetica"/>
                <a:cs typeface="Helvetica"/>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0" y="2190750"/>
            <a:ext cx="4371976" cy="3613150"/>
          </a:xfrm>
          <a:prstGeom prst="rect">
            <a:avLst/>
          </a:prstGeom>
        </p:spPr>
        <p:txBody>
          <a:bodyPr vert="horz"/>
          <a:lstStyle>
            <a:lvl1pPr marL="0" indent="0">
              <a:buNone/>
              <a:defRPr>
                <a:latin typeface="Helvetica"/>
                <a:cs typeface="Helvetica"/>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61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120" y="227445"/>
            <a:ext cx="4371880" cy="1362075"/>
          </a:xfrm>
          <a:prstGeom prst="rect">
            <a:avLst/>
          </a:prstGeom>
        </p:spPr>
        <p:txBody>
          <a:bodyPr anchor="t"/>
          <a:lstStyle>
            <a:lvl1pPr algn="l">
              <a:defRPr sz="4000" b="1" cap="all">
                <a:latin typeface="Helvetica"/>
                <a:cs typeface="Helvetica"/>
              </a:defRPr>
            </a:lvl1pPr>
          </a:lstStyle>
          <a:p>
            <a:r>
              <a:rPr lang="en-US" dirty="0" smtClean="0"/>
              <a:t>Click to edit Master title style</a:t>
            </a:r>
            <a:endParaRPr lang="en-US" dirty="0"/>
          </a:p>
        </p:txBody>
      </p:sp>
      <p:sp>
        <p:nvSpPr>
          <p:cNvPr id="4" name="Content Placeholder 4"/>
          <p:cNvSpPr>
            <a:spLocks noGrp="1"/>
          </p:cNvSpPr>
          <p:nvPr>
            <p:ph sz="quarter" idx="10"/>
          </p:nvPr>
        </p:nvSpPr>
        <p:spPr>
          <a:xfrm>
            <a:off x="200024" y="2190750"/>
            <a:ext cx="4371976" cy="3613150"/>
          </a:xfrm>
          <a:prstGeom prst="rect">
            <a:avLst/>
          </a:prstGeom>
        </p:spPr>
        <p:txBody>
          <a:bodyPr vert="horz"/>
          <a:lstStyle>
            <a:lvl1pPr marL="0" indent="0">
              <a:buNone/>
              <a:defRPr>
                <a:latin typeface="Helvetica"/>
                <a:cs typeface="Helvetica"/>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157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691" y="2747962"/>
            <a:ext cx="4371880" cy="1362075"/>
          </a:xfrm>
          <a:prstGeom prst="rect">
            <a:avLst/>
          </a:prstGeom>
        </p:spPr>
        <p:txBody>
          <a:bodyPr anchor="t"/>
          <a:lstStyle>
            <a:lvl1pPr algn="l">
              <a:defRPr sz="4000" b="1" cap="a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157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276346"/>
            <a:ext cx="8362463" cy="1362075"/>
          </a:xfrm>
          <a:prstGeom prst="rect">
            <a:avLst/>
          </a:prstGeom>
        </p:spPr>
        <p:txBody>
          <a:bodyPr anchor="t"/>
          <a:lstStyle>
            <a:lvl1pPr algn="ctr">
              <a:defRPr sz="4000" b="1" cap="all">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894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064844"/>
            <a:ext cx="4191001" cy="1362075"/>
          </a:xfrm>
          <a:prstGeom prst="rect">
            <a:avLst/>
          </a:prstGeom>
        </p:spPr>
        <p:txBody>
          <a:bodyPr anchor="t"/>
          <a:lstStyle>
            <a:lvl1pPr algn="l">
              <a:defRPr sz="4000" b="1" cap="all">
                <a:solidFill>
                  <a:schemeClr val="tx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609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
        <p:nvSpPr>
          <p:cNvPr id="7" name="Text Placeholder 6"/>
          <p:cNvSpPr>
            <a:spLocks noGrp="1"/>
          </p:cNvSpPr>
          <p:nvPr>
            <p:ph type="body" sz="quarter" idx="10" hasCustomPrompt="1"/>
          </p:nvPr>
        </p:nvSpPr>
        <p:spPr>
          <a:xfrm>
            <a:off x="1519238" y="1177925"/>
            <a:ext cx="5934075" cy="1143000"/>
          </a:xfrm>
          <a:prstGeom prst="rect">
            <a:avLst/>
          </a:prstGeom>
        </p:spPr>
        <p:txBody>
          <a:bodyPr vert="horz" anchor="ctr"/>
          <a:lstStyle>
            <a:lvl1pPr marL="0" indent="0" algn="ctr">
              <a:buNone/>
              <a:defRPr i="1">
                <a:solidFill>
                  <a:srgbClr val="FFFFFF"/>
                </a:solidFill>
                <a:latin typeface="Helvetica"/>
                <a:cs typeface="Helvetica"/>
              </a:defRPr>
            </a:lvl1pPr>
            <a:lvl2pPr marL="457200" indent="0">
              <a:buNone/>
              <a:defRPr i="1">
                <a:latin typeface="Helvetica"/>
                <a:cs typeface="Helvetica"/>
              </a:defRPr>
            </a:lvl2pPr>
            <a:lvl3pPr marL="914400" indent="0">
              <a:buNone/>
              <a:defRPr i="1">
                <a:latin typeface="Helvetica"/>
                <a:cs typeface="Helvetica"/>
              </a:defRPr>
            </a:lvl3pPr>
            <a:lvl4pPr marL="1371600" indent="0">
              <a:buNone/>
              <a:defRPr i="1">
                <a:latin typeface="Helvetica"/>
                <a:cs typeface="Helvetica"/>
              </a:defRPr>
            </a:lvl4pPr>
            <a:lvl5pPr marL="1828800" indent="0">
              <a:buNone/>
              <a:defRPr i="1">
                <a:latin typeface="Helvetica"/>
                <a:cs typeface="Helvetica"/>
              </a:defRPr>
            </a:lvl5pPr>
          </a:lstStyle>
          <a:p>
            <a:pPr lvl="0"/>
            <a:r>
              <a:rPr lang="en-US" dirty="0" smtClean="0"/>
              <a:t>Hello Message</a:t>
            </a:r>
            <a:endParaRPr lang="en-US" dirty="0"/>
          </a:p>
        </p:txBody>
      </p:sp>
    </p:spTree>
    <p:extLst>
      <p:ext uri="{BB962C8B-B14F-4D97-AF65-F5344CB8AC3E}">
        <p14:creationId xmlns:p14="http://schemas.microsoft.com/office/powerpoint/2010/main" val="415414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25152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91478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288250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145876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69544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98468" y="2693987"/>
            <a:ext cx="5934364" cy="1470025"/>
          </a:xfrm>
          <a:prstGeom prst="rect">
            <a:avLst/>
          </a:prstGeom>
        </p:spPr>
        <p:txBody>
          <a:bodyPr anchor="ctr"/>
          <a:lstStyle>
            <a:lvl1pPr algn="ctr">
              <a:defRPr b="1">
                <a:solidFill>
                  <a:srgbClr val="000000"/>
                </a:solidFill>
                <a:latin typeface="Helvetica"/>
                <a:cs typeface="Helvetica"/>
              </a:defRPr>
            </a:lvl1pPr>
          </a:lstStyle>
          <a:p>
            <a:r>
              <a:rPr lang="en-US" dirty="0" smtClean="0"/>
              <a:t>Your Name</a:t>
            </a:r>
            <a:endParaRPr lang="en-US" dirty="0"/>
          </a:p>
        </p:txBody>
      </p:sp>
    </p:spTree>
    <p:extLst>
      <p:ext uri="{BB962C8B-B14F-4D97-AF65-F5344CB8AC3E}">
        <p14:creationId xmlns:p14="http://schemas.microsoft.com/office/powerpoint/2010/main" val="66188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770" y="2800061"/>
            <a:ext cx="7772400" cy="1470025"/>
          </a:xfrm>
          <a:prstGeom prst="rect">
            <a:avLst/>
          </a:prstGeom>
        </p:spPr>
        <p:txBody>
          <a:bodyPr/>
          <a:lstStyle>
            <a:lvl1pPr algn="ctr">
              <a:defRPr b="1">
                <a:solidFill>
                  <a:schemeClr val="bg1"/>
                </a:solidFill>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326055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467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49" r:id="rId9"/>
    <p:sldLayoutId id="2147483650" r:id="rId10"/>
    <p:sldLayoutId id="2147483660" r:id="rId11"/>
    <p:sldLayoutId id="2147483661" r:id="rId12"/>
    <p:sldLayoutId id="2147483662" r:id="rId13"/>
    <p:sldLayoutId id="2147483663" r:id="rId14"/>
    <p:sldLayoutId id="2147483651" r:id="rId15"/>
    <p:sldLayoutId id="2147483665" r:id="rId16"/>
    <p:sldLayoutId id="2147483666" r:id="rId17"/>
    <p:sldLayoutId id="2147483669" r:id="rId18"/>
    <p:sldLayoutId id="2147483670"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main_Int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007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770" y="1250462"/>
            <a:ext cx="7772400" cy="3644855"/>
          </a:xfrm>
        </p:spPr>
        <p:txBody>
          <a:bodyPr/>
          <a:lstStyle/>
          <a:p>
            <a:r>
              <a:rPr lang="en-US" dirty="0" smtClean="0"/>
              <a:t/>
            </a:r>
            <a:br>
              <a:rPr lang="en-US" dirty="0" smtClean="0"/>
            </a:br>
            <a:r>
              <a:rPr lang="en-US" dirty="0"/>
              <a:t/>
            </a:r>
            <a:br>
              <a:rPr lang="en-US" dirty="0"/>
            </a:br>
            <a:r>
              <a:rPr lang="en-US" dirty="0" smtClean="0"/>
              <a:t> </a:t>
            </a:r>
            <a:r>
              <a:rPr lang="en-US" dirty="0"/>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90" y="382385"/>
            <a:ext cx="6179359" cy="6192982"/>
          </a:xfrm>
          <a:prstGeom prst="rect">
            <a:avLst/>
          </a:prstGeom>
        </p:spPr>
      </p:pic>
    </p:spTree>
    <p:extLst>
      <p:ext uri="{BB962C8B-B14F-4D97-AF65-F5344CB8AC3E}">
        <p14:creationId xmlns:p14="http://schemas.microsoft.com/office/powerpoint/2010/main" val="232829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773" y="605501"/>
            <a:ext cx="7772400" cy="1470025"/>
          </a:xfrm>
        </p:spPr>
        <p:txBody>
          <a:bodyPr/>
          <a:lstStyle/>
          <a:p>
            <a:r>
              <a:rPr lang="en-US" sz="9600" dirty="0" smtClean="0"/>
              <a:t>Why did I decide to </a:t>
            </a:r>
            <a:r>
              <a:rPr lang="en-US" sz="9600" smtClean="0"/>
              <a:t>go abroad?</a:t>
            </a:r>
            <a:endParaRPr lang="en-US" sz="9600" dirty="0"/>
          </a:p>
        </p:txBody>
      </p:sp>
    </p:spTree>
    <p:extLst>
      <p:ext uri="{BB962C8B-B14F-4D97-AF65-F5344CB8AC3E}">
        <p14:creationId xmlns:p14="http://schemas.microsoft.com/office/powerpoint/2010/main" val="389366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504" y="497089"/>
            <a:ext cx="4804756" cy="1760531"/>
          </a:xfrm>
        </p:spPr>
        <p:txBody>
          <a:bodyPr/>
          <a:lstStyle/>
          <a:p>
            <a:r>
              <a:rPr lang="en-US" sz="4000" dirty="0" smtClean="0"/>
              <a:t>(picture of your country)</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4" y="401768"/>
            <a:ext cx="2959331" cy="185585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73093132"/>
              </p:ext>
            </p:extLst>
          </p:nvPr>
        </p:nvGraphicFramePr>
        <p:xfrm>
          <a:off x="365758" y="2643909"/>
          <a:ext cx="8429106" cy="3974776"/>
        </p:xfrm>
        <a:graphic>
          <a:graphicData uri="http://schemas.openxmlformats.org/drawingml/2006/table">
            <a:tbl>
              <a:tblPr firstRow="1" bandRow="1">
                <a:tableStyleId>{5C22544A-7EE6-4342-B048-85BDC9FD1C3A}</a:tableStyleId>
              </a:tblPr>
              <a:tblGrid>
                <a:gridCol w="1280162"/>
                <a:gridCol w="3225338"/>
                <a:gridCol w="3923606"/>
              </a:tblGrid>
              <a:tr h="787954">
                <a:tc>
                  <a:txBody>
                    <a:bodyPr/>
                    <a:lstStyle/>
                    <a:p>
                      <a:endParaRPr lang="en-US" sz="2400" dirty="0"/>
                    </a:p>
                  </a:txBody>
                  <a:tcPr/>
                </a:tc>
                <a:tc>
                  <a:txBody>
                    <a:bodyPr/>
                    <a:lstStyle/>
                    <a:p>
                      <a:r>
                        <a:rPr lang="en-US" sz="2400" dirty="0" smtClean="0"/>
                        <a:t>My Country</a:t>
                      </a:r>
                      <a:endParaRPr lang="en-US" sz="2400" dirty="0"/>
                    </a:p>
                  </a:txBody>
                  <a:tcPr/>
                </a:tc>
                <a:tc>
                  <a:txBody>
                    <a:bodyPr/>
                    <a:lstStyle/>
                    <a:p>
                      <a:r>
                        <a:rPr lang="en-US" sz="2400" dirty="0" smtClean="0"/>
                        <a:t>USA</a:t>
                      </a:r>
                      <a:endParaRPr lang="en-US" sz="2400" dirty="0"/>
                    </a:p>
                  </a:txBody>
                  <a:tcPr/>
                </a:tc>
              </a:tr>
              <a:tr h="787954">
                <a:tc>
                  <a:txBody>
                    <a:bodyPr/>
                    <a:lstStyle/>
                    <a:p>
                      <a:r>
                        <a:rPr lang="en-US" sz="2400" dirty="0" smtClean="0"/>
                        <a:t>school</a:t>
                      </a:r>
                      <a:endParaRPr lang="en-US" sz="2400" dirty="0"/>
                    </a:p>
                  </a:txBody>
                  <a:tcPr/>
                </a:tc>
                <a:tc>
                  <a:txBody>
                    <a:bodyPr/>
                    <a:lstStyle/>
                    <a:p>
                      <a:endParaRPr lang="en-US" sz="2400" dirty="0"/>
                    </a:p>
                  </a:txBody>
                  <a:tcPr/>
                </a:tc>
                <a:tc>
                  <a:txBody>
                    <a:bodyPr/>
                    <a:lstStyle/>
                    <a:p>
                      <a:endParaRPr lang="en-US" sz="2400" dirty="0"/>
                    </a:p>
                  </a:txBody>
                  <a:tcPr/>
                </a:tc>
              </a:tr>
              <a:tr h="787954">
                <a:tc>
                  <a:txBody>
                    <a:bodyPr/>
                    <a:lstStyle/>
                    <a:p>
                      <a:r>
                        <a:rPr lang="en-US" sz="2400" dirty="0" smtClean="0"/>
                        <a:t>food</a:t>
                      </a:r>
                      <a:endParaRPr lang="en-US" sz="2400" dirty="0"/>
                    </a:p>
                  </a:txBody>
                  <a:tcPr/>
                </a:tc>
                <a:tc>
                  <a:txBody>
                    <a:bodyPr/>
                    <a:lstStyle/>
                    <a:p>
                      <a:endParaRPr lang="en-US" sz="2400"/>
                    </a:p>
                  </a:txBody>
                  <a:tcPr/>
                </a:tc>
                <a:tc>
                  <a:txBody>
                    <a:bodyPr/>
                    <a:lstStyle/>
                    <a:p>
                      <a:endParaRPr lang="en-US" sz="2400" dirty="0"/>
                    </a:p>
                  </a:txBody>
                  <a:tcPr/>
                </a:tc>
              </a:tr>
              <a:tr h="787954">
                <a:tc>
                  <a:txBody>
                    <a:bodyPr/>
                    <a:lstStyle/>
                    <a:p>
                      <a:r>
                        <a:rPr lang="en-US" sz="2400" dirty="0" smtClean="0"/>
                        <a:t>Social events</a:t>
                      </a:r>
                      <a:endParaRPr lang="en-US" sz="2400" dirty="0"/>
                    </a:p>
                  </a:txBody>
                  <a:tcPr/>
                </a:tc>
                <a:tc>
                  <a:txBody>
                    <a:bodyPr/>
                    <a:lstStyle/>
                    <a:p>
                      <a:endParaRPr lang="en-US" sz="2400"/>
                    </a:p>
                  </a:txBody>
                  <a:tcPr/>
                </a:tc>
                <a:tc>
                  <a:txBody>
                    <a:bodyPr/>
                    <a:lstStyle/>
                    <a:p>
                      <a:endParaRPr lang="en-US" sz="2400" dirty="0"/>
                    </a:p>
                  </a:txBody>
                  <a:tcPr/>
                </a:tc>
              </a:tr>
              <a:tr h="787954">
                <a:tc>
                  <a:txBody>
                    <a:bodyPr/>
                    <a:lstStyle/>
                    <a:p>
                      <a:r>
                        <a:rPr lang="en-US" sz="2400" dirty="0" smtClean="0"/>
                        <a:t>other</a:t>
                      </a:r>
                      <a:endParaRPr lang="en-US" sz="2400" dirty="0"/>
                    </a:p>
                  </a:txBody>
                  <a:tcPr/>
                </a:tc>
                <a:tc>
                  <a:txBody>
                    <a:bodyPr/>
                    <a:lstStyle/>
                    <a:p>
                      <a:endParaRPr lang="en-US" sz="240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144071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favorite part of being abroad so far</a:t>
            </a:r>
            <a:endParaRPr lang="en-US" dirty="0"/>
          </a:p>
        </p:txBody>
      </p:sp>
    </p:spTree>
    <p:extLst>
      <p:ext uri="{BB962C8B-B14F-4D97-AF65-F5344CB8AC3E}">
        <p14:creationId xmlns:p14="http://schemas.microsoft.com/office/powerpoint/2010/main" val="166506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I have grown</a:t>
            </a:r>
            <a:endParaRPr lang="en-US" dirty="0"/>
          </a:p>
        </p:txBody>
      </p:sp>
    </p:spTree>
    <p:extLst>
      <p:ext uri="{BB962C8B-B14F-4D97-AF65-F5344CB8AC3E}">
        <p14:creationId xmlns:p14="http://schemas.microsoft.com/office/powerpoint/2010/main" val="96381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Want to hear more?</a:t>
            </a:r>
            <a:endParaRPr lang="en-US" dirty="0"/>
          </a:p>
        </p:txBody>
      </p:sp>
    </p:spTree>
    <p:extLst>
      <p:ext uri="{BB962C8B-B14F-4D97-AF65-F5344CB8AC3E}">
        <p14:creationId xmlns:p14="http://schemas.microsoft.com/office/powerpoint/2010/main" val="88206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programs_1-Where in the Wor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3666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1649</TotalTime>
  <Words>251</Words>
  <Application>Microsoft Macintosh PowerPoint</Application>
  <PresentationFormat>On-screen Show (4:3)</PresentationFormat>
  <Paragraphs>36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Mangal</vt:lpstr>
      <vt:lpstr>Office Theme</vt:lpstr>
      <vt:lpstr>PowerPoint Presentation</vt:lpstr>
      <vt:lpstr>    </vt:lpstr>
      <vt:lpstr>Why did I decide to go abroad?</vt:lpstr>
      <vt:lpstr>(picture of your country)</vt:lpstr>
      <vt:lpstr>My favorite part of being abroad so far</vt:lpstr>
      <vt:lpstr>How I have grown</vt:lpstr>
      <vt:lpstr>Want to hear more?</vt:lpstr>
      <vt:lpstr>PowerPoint Presentation</vt:lpstr>
    </vt:vector>
  </TitlesOfParts>
  <Company>AFS-USA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Cisneros</dc:creator>
  <cp:lastModifiedBy>Maria Fullenkamp</cp:lastModifiedBy>
  <cp:revision>76</cp:revision>
  <dcterms:created xsi:type="dcterms:W3CDTF">2014-11-03T21:03:05Z</dcterms:created>
  <dcterms:modified xsi:type="dcterms:W3CDTF">2017-10-18T16:17:36Z</dcterms:modified>
</cp:coreProperties>
</file>